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notesMasterIdLst>
    <p:notesMasterId r:id="rId21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2" r:id="rId14"/>
    <p:sldId id="271" r:id="rId15"/>
    <p:sldId id="273" r:id="rId16"/>
    <p:sldId id="274" r:id="rId17"/>
    <p:sldId id="275" r:id="rId18"/>
    <p:sldId id="276" r:id="rId19"/>
    <p:sldId id="277" r:id="rId20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סגנון ביניים 2 - הדגשה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>
      <p:cViewPr>
        <p:scale>
          <a:sx n="60" d="100"/>
          <a:sy n="60" d="100"/>
        </p:scale>
        <p:origin x="-1428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D438DE5-3A01-4A96-B6BE-6C3D35906B44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ED1735A-6E16-4896-8C71-2AE8786A4A3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069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י"ט/טבת/תשע"ח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7" Type="http://schemas.openxmlformats.org/officeDocument/2006/relationships/image" Target="../media/image40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emf"/><Relationship Id="rId5" Type="http://schemas.openxmlformats.org/officeDocument/2006/relationships/image" Target="../media/image38.emf"/><Relationship Id="rId4" Type="http://schemas.openxmlformats.org/officeDocument/2006/relationships/image" Target="../media/image3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7" Type="http://schemas.openxmlformats.org/officeDocument/2006/relationships/image" Target="../media/image46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2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emf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7" Type="http://schemas.openxmlformats.org/officeDocument/2006/relationships/image" Target="../media/image58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emf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7" Type="http://schemas.openxmlformats.org/officeDocument/2006/relationships/image" Target="../media/image58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emf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7" Type="http://schemas.openxmlformats.org/officeDocument/2006/relationships/image" Target="../media/image64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openxmlformats.org/officeDocument/2006/relationships/image" Target="../media/image6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0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9.emf"/><Relationship Id="rId5" Type="http://schemas.openxmlformats.org/officeDocument/2006/relationships/image" Target="../media/image68.emf"/><Relationship Id="rId4" Type="http://schemas.openxmlformats.org/officeDocument/2006/relationships/image" Target="../media/image6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600" dirty="0" smtClean="0"/>
              <a:t>EEG Project - Rotation</a:t>
            </a:r>
            <a:endParaRPr lang="he-IL" sz="6600" dirty="0"/>
          </a:p>
        </p:txBody>
      </p:sp>
    </p:spTree>
    <p:extLst>
      <p:ext uri="{BB962C8B-B14F-4D97-AF65-F5344CB8AC3E}">
        <p14:creationId xmlns:p14="http://schemas.microsoft.com/office/powerpoint/2010/main" val="3436045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טבלה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839258"/>
              </p:ext>
            </p:extLst>
          </p:nvPr>
        </p:nvGraphicFramePr>
        <p:xfrm>
          <a:off x="755576" y="1412776"/>
          <a:ext cx="7512496" cy="4120231"/>
        </p:xfrm>
        <a:graphic>
          <a:graphicData uri="http://schemas.openxmlformats.org/drawingml/2006/table">
            <a:tbl>
              <a:tblPr rtl="1" firstRow="1" bandRow="1">
                <a:tableStyleId>{21E4AEA4-8DFA-4A89-87EB-49C32662AFE0}</a:tableStyleId>
              </a:tblPr>
              <a:tblGrid>
                <a:gridCol w="1878124"/>
                <a:gridCol w="1878124"/>
                <a:gridCol w="1878124"/>
                <a:gridCol w="1878124"/>
              </a:tblGrid>
              <a:tr h="871817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Subject 6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Subject 10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Subject 1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algorithm</a:t>
                      </a:r>
                      <a:endParaRPr lang="he-IL" dirty="0"/>
                    </a:p>
                  </a:txBody>
                  <a:tcPr anchor="ctr"/>
                </a:tc>
              </a:tr>
              <a:tr h="871817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66 %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54 %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65.3</a:t>
                      </a:r>
                      <a:r>
                        <a:rPr lang="en-US" baseline="0" dirty="0" smtClean="0"/>
                        <a:t>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Without</a:t>
                      </a:r>
                      <a:r>
                        <a:rPr lang="en-US" baseline="0" dirty="0" smtClean="0"/>
                        <a:t> PT</a:t>
                      </a:r>
                      <a:endParaRPr lang="he-IL" dirty="0"/>
                    </a:p>
                  </a:txBody>
                  <a:tcPr anchor="ctr"/>
                </a:tc>
              </a:tr>
              <a:tr h="871817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72.7 %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26.7 %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48.7 %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PT</a:t>
                      </a:r>
                      <a:endParaRPr lang="he-IL" dirty="0"/>
                    </a:p>
                  </a:txBody>
                  <a:tcPr anchor="ctr"/>
                </a:tc>
              </a:tr>
              <a:tr h="1504780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74.7</a:t>
                      </a:r>
                      <a:r>
                        <a:rPr lang="en-US" baseline="0" dirty="0" smtClean="0"/>
                        <a:t>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87.3 %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74.7 %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PT with rotation</a:t>
                      </a:r>
                      <a:endParaRPr lang="he-IL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מלבן מעוגל 2"/>
          <p:cNvSpPr/>
          <p:nvPr/>
        </p:nvSpPr>
        <p:spPr>
          <a:xfrm>
            <a:off x="827584" y="4149080"/>
            <a:ext cx="7272808" cy="122413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5888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Sub - Sampling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8419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226" y="2307975"/>
            <a:ext cx="2771465" cy="2077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8070" y="4879056"/>
            <a:ext cx="3073439" cy="1908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7504" y="585554"/>
            <a:ext cx="62646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C01,C02 – 3 stimulus (1, 3, 14)</a:t>
            </a:r>
          </a:p>
          <a:p>
            <a:pPr algn="l"/>
            <a:r>
              <a:rPr lang="en-US" b="1" dirty="0" smtClean="0"/>
              <a:t>32</a:t>
            </a:r>
            <a:r>
              <a:rPr lang="en-US" dirty="0" smtClean="0"/>
              <a:t> good electrodes</a:t>
            </a:r>
            <a:endParaRPr lang="he-IL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8" y="2290297"/>
            <a:ext cx="2843808" cy="21320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90" y="4700401"/>
            <a:ext cx="2807841" cy="2105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4643940"/>
            <a:ext cx="2807841" cy="2105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5218" y="2290297"/>
            <a:ext cx="2951971" cy="2213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23528" y="177281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No PT</a:t>
            </a:r>
            <a:endParaRPr lang="he-IL" dirty="0"/>
          </a:p>
        </p:txBody>
      </p:sp>
      <p:sp>
        <p:nvSpPr>
          <p:cNvPr id="11" name="TextBox 10"/>
          <p:cNvSpPr txBox="1"/>
          <p:nvPr/>
        </p:nvSpPr>
        <p:spPr>
          <a:xfrm>
            <a:off x="3131840" y="178774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PT, no rotation</a:t>
            </a:r>
            <a:endParaRPr lang="he-IL" dirty="0"/>
          </a:p>
        </p:txBody>
      </p:sp>
      <p:sp>
        <p:nvSpPr>
          <p:cNvPr id="12" name="TextBox 11"/>
          <p:cNvSpPr txBox="1"/>
          <p:nvPr/>
        </p:nvSpPr>
        <p:spPr>
          <a:xfrm>
            <a:off x="6325326" y="1747060"/>
            <a:ext cx="199108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Rotation after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26742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585554"/>
            <a:ext cx="62646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C01,C02 – 3 stimulus (1, 3, 14)</a:t>
            </a:r>
          </a:p>
          <a:p>
            <a:pPr algn="l"/>
            <a:r>
              <a:rPr lang="en-US" b="1" dirty="0" smtClean="0"/>
              <a:t>59</a:t>
            </a:r>
            <a:r>
              <a:rPr lang="en-US" dirty="0" smtClean="0"/>
              <a:t> electrodes -  all good electrodes common to C01,C02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177281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No PT</a:t>
            </a:r>
            <a:endParaRPr lang="he-IL" dirty="0"/>
          </a:p>
        </p:txBody>
      </p:sp>
      <p:sp>
        <p:nvSpPr>
          <p:cNvPr id="11" name="TextBox 10"/>
          <p:cNvSpPr txBox="1"/>
          <p:nvPr/>
        </p:nvSpPr>
        <p:spPr>
          <a:xfrm>
            <a:off x="3131840" y="178774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PT, no rotation</a:t>
            </a:r>
            <a:endParaRPr lang="he-IL" dirty="0"/>
          </a:p>
        </p:txBody>
      </p:sp>
      <p:sp>
        <p:nvSpPr>
          <p:cNvPr id="12" name="TextBox 11"/>
          <p:cNvSpPr txBox="1"/>
          <p:nvPr/>
        </p:nvSpPr>
        <p:spPr>
          <a:xfrm>
            <a:off x="6325326" y="1747060"/>
            <a:ext cx="199108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Rotation after PT</a:t>
            </a:r>
            <a:endParaRPr lang="he-I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03" y="2162833"/>
            <a:ext cx="3048020" cy="2285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794" y="4365104"/>
            <a:ext cx="3239852" cy="2428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4447940"/>
            <a:ext cx="3048020" cy="2285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8383" y="2162833"/>
            <a:ext cx="3144069" cy="23571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682" y="4735972"/>
            <a:ext cx="2978150" cy="199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452" y="2257434"/>
            <a:ext cx="3023865" cy="2266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117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585554"/>
            <a:ext cx="62646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C01,C02 – 3 stimulus (1, 3, 14)</a:t>
            </a:r>
          </a:p>
          <a:p>
            <a:pPr algn="l"/>
            <a:r>
              <a:rPr lang="he-IL" dirty="0" smtClean="0"/>
              <a:t> </a:t>
            </a:r>
            <a:r>
              <a:rPr lang="en-US" dirty="0" smtClean="0"/>
              <a:t>:  10, 15, 31, 39, 61</a:t>
            </a:r>
            <a:r>
              <a:rPr lang="he-IL" dirty="0" smtClean="0"/>
              <a:t> </a:t>
            </a:r>
            <a:r>
              <a:rPr lang="en-US" dirty="0" smtClean="0"/>
              <a:t> </a:t>
            </a:r>
            <a:r>
              <a:rPr lang="en-US" b="1" dirty="0" smtClean="0"/>
              <a:t>5</a:t>
            </a:r>
            <a:r>
              <a:rPr lang="en-US" dirty="0" smtClean="0"/>
              <a:t> electrodes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177281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No PT</a:t>
            </a:r>
            <a:endParaRPr lang="he-IL" dirty="0"/>
          </a:p>
        </p:txBody>
      </p:sp>
      <p:sp>
        <p:nvSpPr>
          <p:cNvPr id="11" name="TextBox 10"/>
          <p:cNvSpPr txBox="1"/>
          <p:nvPr/>
        </p:nvSpPr>
        <p:spPr>
          <a:xfrm>
            <a:off x="3131840" y="178774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PT, no rotation</a:t>
            </a:r>
            <a:endParaRPr lang="he-IL" dirty="0"/>
          </a:p>
        </p:txBody>
      </p:sp>
      <p:sp>
        <p:nvSpPr>
          <p:cNvPr id="12" name="TextBox 11"/>
          <p:cNvSpPr txBox="1"/>
          <p:nvPr/>
        </p:nvSpPr>
        <p:spPr>
          <a:xfrm>
            <a:off x="6325326" y="1747060"/>
            <a:ext cx="199108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Rotation after PT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5" y="2190919"/>
            <a:ext cx="3167881" cy="22616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6" y="4369869"/>
            <a:ext cx="3420608" cy="2456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2331" y="2188976"/>
            <a:ext cx="2957183" cy="22170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171" y="4591002"/>
            <a:ext cx="3023865" cy="2266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2218453"/>
            <a:ext cx="2810505" cy="21070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948" y="4396867"/>
            <a:ext cx="3240118" cy="24291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0297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585554"/>
            <a:ext cx="62646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C01,C02 – 3 stimulus (1, 3, 14)</a:t>
            </a:r>
          </a:p>
          <a:p>
            <a:pPr algn="l"/>
            <a:r>
              <a:rPr lang="he-IL" dirty="0" smtClean="0"/>
              <a:t> </a:t>
            </a:r>
            <a:r>
              <a:rPr lang="en-US" dirty="0" smtClean="0"/>
              <a:t>:  17, 23, 61</a:t>
            </a:r>
            <a:r>
              <a:rPr lang="he-IL" dirty="0" smtClean="0"/>
              <a:t> </a:t>
            </a:r>
            <a:r>
              <a:rPr lang="en-US" dirty="0" smtClean="0"/>
              <a:t> </a:t>
            </a:r>
            <a:r>
              <a:rPr lang="en-US" b="1" dirty="0" smtClean="0"/>
              <a:t>3</a:t>
            </a:r>
            <a:r>
              <a:rPr lang="en-US" dirty="0" smtClean="0"/>
              <a:t> electrodes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177281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No PT</a:t>
            </a:r>
            <a:endParaRPr lang="he-IL" dirty="0"/>
          </a:p>
        </p:txBody>
      </p:sp>
      <p:sp>
        <p:nvSpPr>
          <p:cNvPr id="11" name="TextBox 10"/>
          <p:cNvSpPr txBox="1"/>
          <p:nvPr/>
        </p:nvSpPr>
        <p:spPr>
          <a:xfrm>
            <a:off x="3131840" y="178774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PT, no rotation</a:t>
            </a:r>
            <a:endParaRPr lang="he-IL" dirty="0"/>
          </a:p>
        </p:txBody>
      </p:sp>
      <p:sp>
        <p:nvSpPr>
          <p:cNvPr id="12" name="TextBox 11"/>
          <p:cNvSpPr txBox="1"/>
          <p:nvPr/>
        </p:nvSpPr>
        <p:spPr>
          <a:xfrm>
            <a:off x="6325326" y="1747060"/>
            <a:ext cx="199108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Rotation after PT</a:t>
            </a:r>
            <a:endParaRPr lang="he-IL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87530"/>
            <a:ext cx="2879849" cy="2159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1" y="4346559"/>
            <a:ext cx="3167881" cy="2374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4313" y="4343409"/>
            <a:ext cx="3240118" cy="24291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856" y="2216017"/>
            <a:ext cx="3023865" cy="2266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4616478"/>
            <a:ext cx="3159249" cy="2143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049" y="2243545"/>
            <a:ext cx="2951641" cy="2212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594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585554"/>
            <a:ext cx="62646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C01,C02 – 3 stimulus (1, 3, 14)</a:t>
            </a:r>
          </a:p>
          <a:p>
            <a:pPr algn="l"/>
            <a:r>
              <a:rPr lang="he-IL" dirty="0" smtClean="0"/>
              <a:t> </a:t>
            </a:r>
            <a:r>
              <a:rPr lang="en-US" dirty="0" smtClean="0"/>
              <a:t>:  17, 23, 61</a:t>
            </a:r>
            <a:r>
              <a:rPr lang="he-IL" dirty="0" smtClean="0"/>
              <a:t> </a:t>
            </a:r>
            <a:r>
              <a:rPr lang="en-US" dirty="0" smtClean="0"/>
              <a:t> </a:t>
            </a:r>
            <a:r>
              <a:rPr lang="en-US" b="1" dirty="0" smtClean="0"/>
              <a:t>3</a:t>
            </a:r>
            <a:r>
              <a:rPr lang="en-US" dirty="0" smtClean="0"/>
              <a:t> electrodes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177281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No PT</a:t>
            </a:r>
            <a:endParaRPr lang="he-IL" dirty="0"/>
          </a:p>
        </p:txBody>
      </p:sp>
      <p:sp>
        <p:nvSpPr>
          <p:cNvPr id="11" name="TextBox 10"/>
          <p:cNvSpPr txBox="1"/>
          <p:nvPr/>
        </p:nvSpPr>
        <p:spPr>
          <a:xfrm>
            <a:off x="3131840" y="178774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PT, no rotation</a:t>
            </a:r>
            <a:endParaRPr lang="he-IL" dirty="0"/>
          </a:p>
        </p:txBody>
      </p:sp>
      <p:sp>
        <p:nvSpPr>
          <p:cNvPr id="12" name="TextBox 11"/>
          <p:cNvSpPr txBox="1"/>
          <p:nvPr/>
        </p:nvSpPr>
        <p:spPr>
          <a:xfrm>
            <a:off x="6325326" y="1747060"/>
            <a:ext cx="199108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Rotation after PT</a:t>
            </a:r>
            <a:endParaRPr lang="he-IL" dirty="0"/>
          </a:p>
        </p:txBody>
      </p:sp>
      <p:sp>
        <p:nvSpPr>
          <p:cNvPr id="4" name="TextBox 3"/>
          <p:cNvSpPr txBox="1"/>
          <p:nvPr/>
        </p:nvSpPr>
        <p:spPr>
          <a:xfrm>
            <a:off x="2818674" y="1196752"/>
            <a:ext cx="240139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t-SNE after DM</a:t>
            </a:r>
            <a:endParaRPr lang="he-IL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4809812"/>
            <a:ext cx="3807966" cy="20755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4667" y="2419420"/>
            <a:ext cx="3398515" cy="2233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8674" y="2419420"/>
            <a:ext cx="3503290" cy="2225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763" y="4868187"/>
            <a:ext cx="3687192" cy="1958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1964" y="4662703"/>
            <a:ext cx="4392567" cy="2279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720" y="2397676"/>
            <a:ext cx="3543508" cy="22111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125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585554"/>
            <a:ext cx="62646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C01,C02 – 3 stimulus (1, 3, 14)</a:t>
            </a:r>
          </a:p>
          <a:p>
            <a:pPr algn="l"/>
            <a:r>
              <a:rPr lang="he-IL" dirty="0" smtClean="0"/>
              <a:t> </a:t>
            </a:r>
            <a:r>
              <a:rPr lang="en-US" dirty="0" smtClean="0"/>
              <a:t>:  17, 23, 61</a:t>
            </a:r>
            <a:r>
              <a:rPr lang="he-IL" dirty="0" smtClean="0"/>
              <a:t> </a:t>
            </a:r>
            <a:r>
              <a:rPr lang="en-US" dirty="0" smtClean="0"/>
              <a:t> </a:t>
            </a:r>
            <a:r>
              <a:rPr lang="en-US" b="1" dirty="0" smtClean="0"/>
              <a:t>3</a:t>
            </a:r>
            <a:r>
              <a:rPr lang="en-US" dirty="0" smtClean="0"/>
              <a:t> electrodes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177281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No PT</a:t>
            </a:r>
            <a:endParaRPr lang="he-IL" dirty="0"/>
          </a:p>
        </p:txBody>
      </p:sp>
      <p:sp>
        <p:nvSpPr>
          <p:cNvPr id="11" name="TextBox 10"/>
          <p:cNvSpPr txBox="1"/>
          <p:nvPr/>
        </p:nvSpPr>
        <p:spPr>
          <a:xfrm>
            <a:off x="3131840" y="178774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PT, no rotation</a:t>
            </a:r>
            <a:endParaRPr lang="he-IL" dirty="0"/>
          </a:p>
        </p:txBody>
      </p:sp>
      <p:sp>
        <p:nvSpPr>
          <p:cNvPr id="12" name="TextBox 11"/>
          <p:cNvSpPr txBox="1"/>
          <p:nvPr/>
        </p:nvSpPr>
        <p:spPr>
          <a:xfrm>
            <a:off x="6325326" y="1747060"/>
            <a:ext cx="199108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Rotation after PT</a:t>
            </a:r>
            <a:endParaRPr lang="he-IL" dirty="0"/>
          </a:p>
        </p:txBody>
      </p:sp>
      <p:sp>
        <p:nvSpPr>
          <p:cNvPr id="4" name="TextBox 3"/>
          <p:cNvSpPr txBox="1"/>
          <p:nvPr/>
        </p:nvSpPr>
        <p:spPr>
          <a:xfrm>
            <a:off x="2818674" y="1196752"/>
            <a:ext cx="240139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t-SNE after DM</a:t>
            </a:r>
            <a:endParaRPr lang="he-IL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4809812"/>
            <a:ext cx="3807966" cy="20755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4667" y="2419420"/>
            <a:ext cx="3398515" cy="2233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8674" y="2419420"/>
            <a:ext cx="3503290" cy="2225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763" y="4868187"/>
            <a:ext cx="3687192" cy="1958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1964" y="4662703"/>
            <a:ext cx="4392567" cy="2279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720" y="2397676"/>
            <a:ext cx="3543508" cy="22111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08604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585554"/>
            <a:ext cx="62646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C01,C02 – 3 stimulus (1, 3, 14)</a:t>
            </a:r>
          </a:p>
          <a:p>
            <a:pPr algn="l"/>
            <a:r>
              <a:rPr lang="he-IL" dirty="0" smtClean="0"/>
              <a:t> </a:t>
            </a:r>
            <a:r>
              <a:rPr lang="en-US" dirty="0" smtClean="0"/>
              <a:t>:  10, 61</a:t>
            </a:r>
            <a:r>
              <a:rPr lang="he-IL" dirty="0" smtClean="0"/>
              <a:t> </a:t>
            </a:r>
            <a:r>
              <a:rPr lang="en-US" dirty="0" smtClean="0"/>
              <a:t> </a:t>
            </a:r>
            <a:r>
              <a:rPr lang="en-US" b="1" dirty="0" smtClean="0"/>
              <a:t>2</a:t>
            </a:r>
            <a:r>
              <a:rPr lang="en-US" dirty="0" smtClean="0"/>
              <a:t> electrodes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177281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No PT</a:t>
            </a:r>
            <a:endParaRPr lang="he-IL" dirty="0"/>
          </a:p>
        </p:txBody>
      </p:sp>
      <p:sp>
        <p:nvSpPr>
          <p:cNvPr id="11" name="TextBox 10"/>
          <p:cNvSpPr txBox="1"/>
          <p:nvPr/>
        </p:nvSpPr>
        <p:spPr>
          <a:xfrm>
            <a:off x="3131840" y="178774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PT, no rotation</a:t>
            </a:r>
            <a:endParaRPr lang="he-IL" dirty="0"/>
          </a:p>
        </p:txBody>
      </p:sp>
      <p:sp>
        <p:nvSpPr>
          <p:cNvPr id="12" name="TextBox 11"/>
          <p:cNvSpPr txBox="1"/>
          <p:nvPr/>
        </p:nvSpPr>
        <p:spPr>
          <a:xfrm>
            <a:off x="6325326" y="1747060"/>
            <a:ext cx="199108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Rotation after PT</a:t>
            </a:r>
            <a:endParaRPr lang="he-IL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045" y="2116392"/>
            <a:ext cx="3311897" cy="24829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509120"/>
            <a:ext cx="3140761" cy="2354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387" y="4451496"/>
            <a:ext cx="3385939" cy="2406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845" y="2390962"/>
            <a:ext cx="2825333" cy="2118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178" y="4797152"/>
            <a:ext cx="3634399" cy="2174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2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764" y="2390962"/>
            <a:ext cx="3023865" cy="2266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496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585554"/>
            <a:ext cx="626469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C01,C02 – 3 stimulus (1, 3, 14)</a:t>
            </a:r>
          </a:p>
          <a:p>
            <a:pPr algn="l"/>
            <a:r>
              <a:rPr lang="he-IL" dirty="0" smtClean="0"/>
              <a:t> </a:t>
            </a:r>
            <a:r>
              <a:rPr lang="en-US" dirty="0" smtClean="0"/>
              <a:t>:  10, 61</a:t>
            </a:r>
            <a:r>
              <a:rPr lang="he-IL" dirty="0" smtClean="0"/>
              <a:t> </a:t>
            </a:r>
            <a:r>
              <a:rPr lang="en-US" dirty="0" smtClean="0"/>
              <a:t> </a:t>
            </a:r>
            <a:r>
              <a:rPr lang="en-US" b="1" dirty="0" smtClean="0"/>
              <a:t>2</a:t>
            </a:r>
            <a:r>
              <a:rPr lang="en-US" dirty="0" smtClean="0"/>
              <a:t> electrodes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177281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No PT</a:t>
            </a:r>
            <a:endParaRPr lang="he-IL" dirty="0"/>
          </a:p>
        </p:txBody>
      </p:sp>
      <p:sp>
        <p:nvSpPr>
          <p:cNvPr id="11" name="TextBox 10"/>
          <p:cNvSpPr txBox="1"/>
          <p:nvPr/>
        </p:nvSpPr>
        <p:spPr>
          <a:xfrm>
            <a:off x="3131840" y="1787746"/>
            <a:ext cx="1800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PT, no rotation</a:t>
            </a:r>
            <a:endParaRPr lang="he-IL" dirty="0"/>
          </a:p>
        </p:txBody>
      </p:sp>
      <p:sp>
        <p:nvSpPr>
          <p:cNvPr id="12" name="TextBox 11"/>
          <p:cNvSpPr txBox="1"/>
          <p:nvPr/>
        </p:nvSpPr>
        <p:spPr>
          <a:xfrm>
            <a:off x="6325326" y="1747060"/>
            <a:ext cx="199108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Rotation after PT</a:t>
            </a:r>
            <a:endParaRPr lang="he-IL" dirty="0"/>
          </a:p>
        </p:txBody>
      </p:sp>
      <p:sp>
        <p:nvSpPr>
          <p:cNvPr id="4" name="TextBox 3"/>
          <p:cNvSpPr txBox="1"/>
          <p:nvPr/>
        </p:nvSpPr>
        <p:spPr>
          <a:xfrm>
            <a:off x="2818674" y="1196752"/>
            <a:ext cx="240139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t-SNE after DM</a:t>
            </a:r>
            <a:endParaRPr lang="he-IL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87" y="4941168"/>
            <a:ext cx="3282079" cy="1916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632" y="2439193"/>
            <a:ext cx="3330484" cy="2353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4369" y="4792984"/>
            <a:ext cx="3856757" cy="1948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403" y="2444509"/>
            <a:ext cx="3541923" cy="2093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5326" y="4792984"/>
            <a:ext cx="3659014" cy="1987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2521415"/>
            <a:ext cx="3022652" cy="19400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5410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4244363"/>
            <a:ext cx="3528391" cy="26452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283" y="1267510"/>
            <a:ext cx="4165982" cy="31232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4121108"/>
            <a:ext cx="3768687" cy="2825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9711" y="1267548"/>
            <a:ext cx="3744289" cy="2807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34123" y="476672"/>
            <a:ext cx="3528392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 C02: 3 stimulus</a:t>
            </a:r>
          </a:p>
          <a:p>
            <a:pPr algn="l"/>
            <a:r>
              <a:rPr lang="en-US" dirty="0" smtClean="0"/>
              <a:t>Before and after PT - PCA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02179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589" y="3982158"/>
            <a:ext cx="4298242" cy="2764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976" y="1064038"/>
            <a:ext cx="3971024" cy="2977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67" y="3982158"/>
            <a:ext cx="4062301" cy="3045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543" y="1123003"/>
            <a:ext cx="3813723" cy="2859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34123" y="476672"/>
            <a:ext cx="3528392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 C02: 3 stimulus</a:t>
            </a:r>
          </a:p>
          <a:p>
            <a:pPr algn="l"/>
            <a:r>
              <a:rPr lang="en-US" dirty="0" smtClean="0"/>
              <a:t>Before and after rotation - PCA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04764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1340768"/>
            <a:ext cx="5056891" cy="2961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4387382"/>
            <a:ext cx="5027816" cy="26420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4363757"/>
            <a:ext cx="5139688" cy="263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340768"/>
            <a:ext cx="4802634" cy="2961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34123" y="476672"/>
            <a:ext cx="3528392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 C02: 3 stimulus</a:t>
            </a:r>
          </a:p>
          <a:p>
            <a:pPr algn="l"/>
            <a:r>
              <a:rPr lang="en-US" dirty="0" smtClean="0"/>
              <a:t>Before and after PT </a:t>
            </a:r>
          </a:p>
          <a:p>
            <a:pPr algn="l"/>
            <a:r>
              <a:rPr lang="en-US" sz="1600" dirty="0" smtClean="0"/>
              <a:t>t-SNE after diffusion maps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180995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214" y="3819549"/>
            <a:ext cx="6044332" cy="3194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214" y="737181"/>
            <a:ext cx="5153000" cy="3069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4123" y="476672"/>
            <a:ext cx="3528392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C01, C02: 3 stimulus</a:t>
            </a:r>
          </a:p>
          <a:p>
            <a:pPr algn="l"/>
            <a:r>
              <a:rPr lang="en-US" dirty="0" smtClean="0"/>
              <a:t>After rotation</a:t>
            </a:r>
          </a:p>
          <a:p>
            <a:pPr algn="l"/>
            <a:r>
              <a:rPr lang="en-US" sz="1600" dirty="0" smtClean="0"/>
              <a:t>t-SNE after diffusion maps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2909931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SVM</a:t>
            </a:r>
            <a:endParaRPr lang="he-IL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After DM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245649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3861048"/>
            <a:ext cx="3342577" cy="33425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7" y="3902847"/>
            <a:ext cx="3314179" cy="3314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5496" y="3860604"/>
            <a:ext cx="8977267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Tested on subject:        6                                                                    10                                                                    1</a:t>
            </a:r>
            <a:endParaRPr lang="he-IL" sz="1400" dirty="0"/>
          </a:p>
        </p:txBody>
      </p:sp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838267"/>
            <a:ext cx="5003840" cy="3000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6" y="838267"/>
            <a:ext cx="4031977" cy="3022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3902847"/>
            <a:ext cx="3294085" cy="3294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94590" y="468935"/>
            <a:ext cx="295232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Without PT or rotation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66787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3878619"/>
            <a:ext cx="3315990" cy="3315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3933056"/>
            <a:ext cx="3243982" cy="3243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914" y="970281"/>
            <a:ext cx="4042477" cy="30306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426" y="1020463"/>
            <a:ext cx="4612134" cy="2984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666" y="3933056"/>
            <a:ext cx="3295988" cy="329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5496" y="3860604"/>
            <a:ext cx="8977267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Tested on subject:        6                                                                    10                                                                    1</a:t>
            </a:r>
            <a:endParaRPr lang="he-IL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594590" y="468935"/>
            <a:ext cx="295232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PT without rotation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6559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860" y="3967756"/>
            <a:ext cx="3262129" cy="3262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3967756"/>
            <a:ext cx="3205660" cy="3205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259" y="862459"/>
            <a:ext cx="5172050" cy="3063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961427"/>
            <a:ext cx="3963747" cy="29716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5496" y="3860604"/>
            <a:ext cx="8977267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Tested on subject:        6                                                                    10                                                                    1</a:t>
            </a:r>
            <a:endParaRPr lang="he-IL" sz="1400" dirty="0"/>
          </a:p>
        </p:txBody>
      </p:sp>
      <p:pic>
        <p:nvPicPr>
          <p:cNvPr id="13319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3967756"/>
            <a:ext cx="3246511" cy="3246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94590" y="468935"/>
            <a:ext cx="295232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PT and rotation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79920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8614</TotalTime>
  <Words>357</Words>
  <Application>Microsoft Office PowerPoint</Application>
  <PresentationFormat>‫הצגה על המסך (4:3)</PresentationFormat>
  <Paragraphs>79</Paragraphs>
  <Slides>19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19</vt:i4>
      </vt:variant>
    </vt:vector>
  </HeadingPairs>
  <TitlesOfParts>
    <vt:vector size="20" baseType="lpstr">
      <vt:lpstr>עירוני</vt:lpstr>
      <vt:lpstr>EEG Project - Rotation</vt:lpstr>
      <vt:lpstr>מצגת של PowerPoint</vt:lpstr>
      <vt:lpstr>מצגת של PowerPoint</vt:lpstr>
      <vt:lpstr>מצגת של PowerPoint</vt:lpstr>
      <vt:lpstr>מצגת של PowerPoint</vt:lpstr>
      <vt:lpstr>SVM</vt:lpstr>
      <vt:lpstr>מצגת של PowerPoint</vt:lpstr>
      <vt:lpstr>מצגת של PowerPoint</vt:lpstr>
      <vt:lpstr>מצגת של PowerPoint</vt:lpstr>
      <vt:lpstr>מצגת של PowerPoint</vt:lpstr>
      <vt:lpstr>Sub - Sampling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108</cp:revision>
  <dcterms:created xsi:type="dcterms:W3CDTF">2017-11-28T18:26:58Z</dcterms:created>
  <dcterms:modified xsi:type="dcterms:W3CDTF">2018-01-06T22:39:32Z</dcterms:modified>
</cp:coreProperties>
</file>

<file path=docProps/thumbnail.jpeg>
</file>